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2" r:id="rId2"/>
    <p:sldId id="306" r:id="rId3"/>
    <p:sldId id="307" r:id="rId4"/>
    <p:sldId id="308" r:id="rId5"/>
    <p:sldId id="313" r:id="rId6"/>
    <p:sldId id="314" r:id="rId7"/>
    <p:sldId id="319" r:id="rId8"/>
    <p:sldId id="318" r:id="rId9"/>
    <p:sldId id="320" r:id="rId10"/>
    <p:sldId id="321" r:id="rId11"/>
    <p:sldId id="322" r:id="rId12"/>
    <p:sldId id="324" r:id="rId13"/>
    <p:sldId id="326" r:id="rId14"/>
    <p:sldId id="309" r:id="rId15"/>
    <p:sldId id="310" r:id="rId16"/>
    <p:sldId id="304" r:id="rId17"/>
    <p:sldId id="311" r:id="rId18"/>
    <p:sldId id="332" r:id="rId19"/>
    <p:sldId id="333" r:id="rId20"/>
    <p:sldId id="305" r:id="rId21"/>
    <p:sldId id="316" r:id="rId22"/>
    <p:sldId id="327" r:id="rId23"/>
    <p:sldId id="328" r:id="rId24"/>
    <p:sldId id="329" r:id="rId25"/>
    <p:sldId id="315" r:id="rId26"/>
    <p:sldId id="330" r:id="rId27"/>
    <p:sldId id="331" r:id="rId28"/>
    <p:sldId id="259" r:id="rId29"/>
    <p:sldId id="289" r:id="rId30"/>
    <p:sldId id="287" r:id="rId31"/>
    <p:sldId id="288" r:id="rId32"/>
    <p:sldId id="317" r:id="rId33"/>
    <p:sldId id="303" r:id="rId3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EFBF5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92" d="100"/>
          <a:sy n="92" d="100"/>
        </p:scale>
        <p:origin x="10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3.8407358312307724E-2"/>
          <c:w val="0.66673706698902757"/>
          <c:h val="0.89421680722261609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2.4799399999999999E-3</c:v>
                </c:pt>
                <c:pt idx="2">
                  <c:v>1.4291499999999999E-3</c:v>
                </c:pt>
                <c:pt idx="3">
                  <c:v>8.5541299999999996E-4</c:v>
                </c:pt>
                <c:pt idx="4">
                  <c:v>4.9853899999999999E-4</c:v>
                </c:pt>
                <c:pt idx="5">
                  <c:v>5.8115700000000001E-4</c:v>
                </c:pt>
                <c:pt idx="6">
                  <c:v>2.5182500000000001E-4</c:v>
                </c:pt>
                <c:pt idx="7">
                  <c:v>3.0156200000000001E-4</c:v>
                </c:pt>
                <c:pt idx="8">
                  <c:v>3.1127299999999999E-4</c:v>
                </c:pt>
                <c:pt idx="9">
                  <c:v>3.9641200000000001E-4</c:v>
                </c:pt>
                <c:pt idx="10">
                  <c:v>7.0194599999999995E-4</c:v>
                </c:pt>
                <c:pt idx="11">
                  <c:v>2.0018200000000001E-3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0.20614299999999999</c:v>
                </c:pt>
                <c:pt idx="1">
                  <c:v>0.37272100000000002</c:v>
                </c:pt>
                <c:pt idx="2">
                  <c:v>0.52235600000000004</c:v>
                </c:pt>
                <c:pt idx="3">
                  <c:v>0.43161100000000002</c:v>
                </c:pt>
                <c:pt idx="4">
                  <c:v>0.40032800000000002</c:v>
                </c:pt>
                <c:pt idx="5">
                  <c:v>0.32670300000000002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3.9432599999999998E-2</c:v>
                </c:pt>
                <c:pt idx="1">
                  <c:v>7.4690000000000006E-2</c:v>
                </c:pt>
                <c:pt idx="2">
                  <c:v>9.9428299999999997E-2</c:v>
                </c:pt>
                <c:pt idx="3">
                  <c:v>0.101312</c:v>
                </c:pt>
                <c:pt idx="4">
                  <c:v>0.137241</c:v>
                </c:pt>
                <c:pt idx="5">
                  <c:v>0.16386000000000001</c:v>
                </c:pt>
                <c:pt idx="6">
                  <c:v>0.18621399999999999</c:v>
                </c:pt>
                <c:pt idx="7">
                  <c:v>0.11676300000000001</c:v>
                </c:pt>
                <c:pt idx="8">
                  <c:v>0.11197</c:v>
                </c:pt>
                <c:pt idx="9">
                  <c:v>9.2932100000000004E-2</c:v>
                </c:pt>
                <c:pt idx="10">
                  <c:v>7.8439499999999995E-2</c:v>
                </c:pt>
                <c:pt idx="11">
                  <c:v>6.6657999999999995E-2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0.51535699999999995</c:v>
                </c:pt>
                <c:pt idx="1">
                  <c:v>0.42129800000000001</c:v>
                </c:pt>
                <c:pt idx="2">
                  <c:v>0.27383600000000002</c:v>
                </c:pt>
                <c:pt idx="3">
                  <c:v>0.33973100000000001</c:v>
                </c:pt>
                <c:pt idx="4">
                  <c:v>0.30282700000000001</c:v>
                </c:pt>
                <c:pt idx="5">
                  <c:v>0.26994800000000002</c:v>
                </c:pt>
                <c:pt idx="6">
                  <c:v>0.21469299999999999</c:v>
                </c:pt>
                <c:pt idx="7">
                  <c:v>0.19666700000000001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0.15317900000000001</c:v>
                </c:pt>
                <c:pt idx="11">
                  <c:v>0.141739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2.5377400000000001E-2</c:v>
                </c:pt>
                <c:pt idx="1">
                  <c:v>1.9547800000000001E-2</c:v>
                </c:pt>
                <c:pt idx="2">
                  <c:v>2.2151899999999999E-2</c:v>
                </c:pt>
                <c:pt idx="3">
                  <c:v>3.6190600000000003E-2</c:v>
                </c:pt>
                <c:pt idx="4">
                  <c:v>6.8264400000000003E-2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9.1185699999999995E-2</c:v>
                </c:pt>
                <c:pt idx="10">
                  <c:v>9.7094700000000006E-2</c:v>
                </c:pt>
                <c:pt idx="11">
                  <c:v>7.9708799999999996E-2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9.1098399999999996E-2</c:v>
                </c:pt>
                <c:pt idx="1">
                  <c:v>5.52881E-2</c:v>
                </c:pt>
                <c:pt idx="2">
                  <c:v>5.1704800000000002E-2</c:v>
                </c:pt>
                <c:pt idx="3">
                  <c:v>3.50281E-2</c:v>
                </c:pt>
                <c:pt idx="4">
                  <c:v>2.21494E-2</c:v>
                </c:pt>
                <c:pt idx="5">
                  <c:v>6.3636700000000004E-2</c:v>
                </c:pt>
                <c:pt idx="6">
                  <c:v>0.178201</c:v>
                </c:pt>
                <c:pt idx="7">
                  <c:v>0.249139</c:v>
                </c:pt>
                <c:pt idx="8">
                  <c:v>0.29897800000000002</c:v>
                </c:pt>
                <c:pt idx="9">
                  <c:v>0.30350199999999999</c:v>
                </c:pt>
                <c:pt idx="10">
                  <c:v>0.32162200000000002</c:v>
                </c:pt>
                <c:pt idx="11">
                  <c:v>0.37582199999999999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4.6850599999999996E-3</c:v>
                </c:pt>
                <c:pt idx="1">
                  <c:v>3.5010900000000001E-3</c:v>
                </c:pt>
                <c:pt idx="2">
                  <c:v>3.4708E-3</c:v>
                </c:pt>
                <c:pt idx="3">
                  <c:v>2.9829800000000001E-3</c:v>
                </c:pt>
                <c:pt idx="4">
                  <c:v>1.9585499999999999E-3</c:v>
                </c:pt>
                <c:pt idx="5">
                  <c:v>5.8908199999999997E-3</c:v>
                </c:pt>
                <c:pt idx="6">
                  <c:v>1.8223E-2</c:v>
                </c:pt>
                <c:pt idx="7">
                  <c:v>5.4427099999999999E-2</c:v>
                </c:pt>
                <c:pt idx="8">
                  <c:v>7.6384300000000002E-2</c:v>
                </c:pt>
                <c:pt idx="9">
                  <c:v>9.9414000000000002E-2</c:v>
                </c:pt>
                <c:pt idx="10">
                  <c:v>0.110848</c:v>
                </c:pt>
                <c:pt idx="11">
                  <c:v>9.9908999999999998E-2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5.42686E-2</c:v>
                </c:pt>
                <c:pt idx="1">
                  <c:v>1.8234899999999998E-2</c:v>
                </c:pt>
                <c:pt idx="2">
                  <c:v>1.6537400000000001E-2</c:v>
                </c:pt>
                <c:pt idx="3">
                  <c:v>4.28365E-2</c:v>
                </c:pt>
                <c:pt idx="4">
                  <c:v>6.12848E-2</c:v>
                </c:pt>
                <c:pt idx="5">
                  <c:v>4.4366099999999999E-2</c:v>
                </c:pt>
                <c:pt idx="6">
                  <c:v>2.6067799999999999E-2</c:v>
                </c:pt>
                <c:pt idx="7">
                  <c:v>2.71601E-2</c:v>
                </c:pt>
                <c:pt idx="8">
                  <c:v>2.69696E-2</c:v>
                </c:pt>
                <c:pt idx="9">
                  <c:v>2.4706200000000001E-2</c:v>
                </c:pt>
                <c:pt idx="10">
                  <c:v>1.0886099999999999E-2</c:v>
                </c:pt>
                <c:pt idx="11">
                  <c:v>7.6693100000000004E-3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4.6199900000000002E-2</c:v>
                </c:pt>
                <c:pt idx="1">
                  <c:v>2.69876E-2</c:v>
                </c:pt>
                <c:pt idx="2">
                  <c:v>7.4520200000000002E-3</c:v>
                </c:pt>
                <c:pt idx="3">
                  <c:v>8.7515300000000004E-3</c:v>
                </c:pt>
                <c:pt idx="4">
                  <c:v>4.4868599999999996E-3</c:v>
                </c:pt>
                <c:pt idx="5">
                  <c:v>5.1511600000000003E-4</c:v>
                </c:pt>
                <c:pt idx="6">
                  <c:v>7.6310000000000006E-5</c:v>
                </c:pt>
                <c:pt idx="7">
                  <c:v>2.9183000000000002E-5</c:v>
                </c:pt>
                <c:pt idx="8">
                  <c:v>2.2232999999999999E-5</c:v>
                </c:pt>
                <c:pt idx="9">
                  <c:v>3.2141000000000003E-5</c:v>
                </c:pt>
                <c:pt idx="10">
                  <c:v>8.3281000000000004E-5</c:v>
                </c:pt>
                <c:pt idx="11">
                  <c:v>7.7991999999999995E-5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5.9864699999999998E-3</c:v>
                </c:pt>
                <c:pt idx="1">
                  <c:v>2.0422999999999999E-3</c:v>
                </c:pt>
                <c:pt idx="2">
                  <c:v>3.06247E-4</c:v>
                </c:pt>
                <c:pt idx="3">
                  <c:v>1.53535E-4</c:v>
                </c:pt>
                <c:pt idx="4">
                  <c:v>2.8487899999999998E-4</c:v>
                </c:pt>
                <c:pt idx="5">
                  <c:v>1.98121E-4</c:v>
                </c:pt>
                <c:pt idx="6">
                  <c:v>3.2050500000000001E-4</c:v>
                </c:pt>
                <c:pt idx="7">
                  <c:v>1.69264E-3</c:v>
                </c:pt>
                <c:pt idx="8">
                  <c:v>3.4684799999999999E-3</c:v>
                </c:pt>
                <c:pt idx="9">
                  <c:v>4.0712700000000001E-3</c:v>
                </c:pt>
                <c:pt idx="10">
                  <c:v>4.6161900000000001E-3</c:v>
                </c:pt>
                <c:pt idx="11">
                  <c:v>6.9933699999999996E-3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4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2.0956123117223315E-2"/>
          <c:w val="0.60432440944881893"/>
          <c:h val="0.95377865094957437"/>
        </c:manualLayout>
      </c:layout>
      <c:lineChart>
        <c:grouping val="standard"/>
        <c:varyColors val="0"/>
        <c:ser>
          <c:idx val="0"/>
          <c:order val="0"/>
          <c:tx>
            <c:strRef>
              <c:f/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4.41176E-2</c:v>
                </c:pt>
                <c:pt idx="1">
                  <c:v>1.9547800000000001E-2</c:v>
                </c:pt>
                <c:pt idx="2">
                  <c:v>8.6770100000000006E-3</c:v>
                </c:pt>
                <c:pt idx="3">
                  <c:v>2.0398299999999999E-3</c:v>
                </c:pt>
                <c:pt idx="4">
                  <c:v>2.0653799999999999E-3</c:v>
                </c:pt>
                <c:pt idx="5">
                  <c:v>1.9548E-3</c:v>
                </c:pt>
                <c:pt idx="6">
                  <c:v>1.1675500000000001E-3</c:v>
                </c:pt>
                <c:pt idx="7">
                  <c:v>2.5584200000000001E-3</c:v>
                </c:pt>
                <c:pt idx="8">
                  <c:v>3.9242699999999997E-3</c:v>
                </c:pt>
                <c:pt idx="9">
                  <c:v>4.7248100000000003E-3</c:v>
                </c:pt>
                <c:pt idx="10">
                  <c:v>4.9255200000000001E-3</c:v>
                </c:pt>
                <c:pt idx="11">
                  <c:v>9.2811600000000001E-3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strRef>
              <c:f/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8.3680400000000002E-2</c:v>
                </c:pt>
                <c:pt idx="1">
                  <c:v>0.110139</c:v>
                </c:pt>
                <c:pt idx="2">
                  <c:v>0.14546799999999999</c:v>
                </c:pt>
                <c:pt idx="3">
                  <c:v>0.127632</c:v>
                </c:pt>
                <c:pt idx="4">
                  <c:v>0.13983999999999999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strRef>
              <c:f/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0.367647</c:v>
                </c:pt>
                <c:pt idx="1">
                  <c:v>0.26433299999999998</c:v>
                </c:pt>
                <c:pt idx="2">
                  <c:v>0.24315999999999999</c:v>
                </c:pt>
                <c:pt idx="3">
                  <c:v>0.34587200000000001</c:v>
                </c:pt>
                <c:pt idx="4">
                  <c:v>0.387401</c:v>
                </c:pt>
                <c:pt idx="5">
                  <c:v>0.44775500000000001</c:v>
                </c:pt>
                <c:pt idx="6">
                  <c:v>0.50801600000000002</c:v>
                </c:pt>
                <c:pt idx="7">
                  <c:v>0.49396899999999999</c:v>
                </c:pt>
                <c:pt idx="8">
                  <c:v>0.41538399999999998</c:v>
                </c:pt>
                <c:pt idx="9">
                  <c:v>0.42860799999999999</c:v>
                </c:pt>
                <c:pt idx="10">
                  <c:v>0.47237400000000002</c:v>
                </c:pt>
                <c:pt idx="11">
                  <c:v>0.45493299999999998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strRef>
              <c:f/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7.2488300000000006E-2</c:v>
                </c:pt>
                <c:pt idx="1">
                  <c:v>7.2355900000000001E-2</c:v>
                </c:pt>
                <c:pt idx="2">
                  <c:v>4.2619400000000002E-2</c:v>
                </c:pt>
                <c:pt idx="3">
                  <c:v>3.5795800000000003E-2</c:v>
                </c:pt>
                <c:pt idx="4">
                  <c:v>2.3288900000000001E-2</c:v>
                </c:pt>
                <c:pt idx="5">
                  <c:v>2.0842400000000001E-2</c:v>
                </c:pt>
                <c:pt idx="6">
                  <c:v>1.06988E-2</c:v>
                </c:pt>
                <c:pt idx="7">
                  <c:v>1.1546900000000001E-2</c:v>
                </c:pt>
                <c:pt idx="8">
                  <c:v>6.2032399999999996E-3</c:v>
                </c:pt>
                <c:pt idx="9">
                  <c:v>4.55339E-3</c:v>
                </c:pt>
                <c:pt idx="10">
                  <c:v>3.84286E-3</c:v>
                </c:pt>
                <c:pt idx="11">
                  <c:v>5.4075099999999999E-3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strRef>
              <c:f/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1.9260800000000002E-2</c:v>
                </c:pt>
                <c:pt idx="1">
                  <c:v>7.0167800000000002E-2</c:v>
                </c:pt>
                <c:pt idx="2">
                  <c:v>0.19089400000000001</c:v>
                </c:pt>
                <c:pt idx="3">
                  <c:v>0.109712</c:v>
                </c:pt>
                <c:pt idx="4">
                  <c:v>9.4366500000000006E-2</c:v>
                </c:pt>
                <c:pt idx="5">
                  <c:v>8.0912899999999996E-2</c:v>
                </c:pt>
                <c:pt idx="6">
                  <c:v>6.4124E-2</c:v>
                </c:pt>
                <c:pt idx="7">
                  <c:v>3.8823700000000003E-2</c:v>
                </c:pt>
                <c:pt idx="8">
                  <c:v>3.4440199999999997E-2</c:v>
                </c:pt>
                <c:pt idx="9">
                  <c:v>2.6913200000000002E-2</c:v>
                </c:pt>
                <c:pt idx="10">
                  <c:v>2.5722200000000001E-2</c:v>
                </c:pt>
                <c:pt idx="11">
                  <c:v>3.8918500000000002E-2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strRef>
              <c:f/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7.4830800000000003E-2</c:v>
                </c:pt>
                <c:pt idx="1">
                  <c:v>3.8657900000000002E-2</c:v>
                </c:pt>
                <c:pt idx="2">
                  <c:v>3.7107000000000001E-2</c:v>
                </c:pt>
                <c:pt idx="3">
                  <c:v>2.3820000000000001E-2</c:v>
                </c:pt>
                <c:pt idx="4">
                  <c:v>1.6986000000000001E-2</c:v>
                </c:pt>
                <c:pt idx="5">
                  <c:v>3.62431E-2</c:v>
                </c:pt>
                <c:pt idx="6">
                  <c:v>7.2060299999999994E-2</c:v>
                </c:pt>
                <c:pt idx="7">
                  <c:v>0.110051</c:v>
                </c:pt>
                <c:pt idx="8">
                  <c:v>0.13161300000000001</c:v>
                </c:pt>
                <c:pt idx="9">
                  <c:v>0.14043700000000001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strRef>
              <c:f/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3.0634600000000001E-3</c:v>
                </c:pt>
                <c:pt idx="2">
                  <c:v>3.0624699999999999E-3</c:v>
                </c:pt>
                <c:pt idx="3">
                  <c:v>2.8513800000000001E-3</c:v>
                </c:pt>
                <c:pt idx="4">
                  <c:v>3.0624599999999999E-3</c:v>
                </c:pt>
                <c:pt idx="5">
                  <c:v>5.7059099999999998E-3</c:v>
                </c:pt>
                <c:pt idx="6">
                  <c:v>2.41982E-2</c:v>
                </c:pt>
                <c:pt idx="7">
                  <c:v>1.6187099999999999E-2</c:v>
                </c:pt>
                <c:pt idx="8">
                  <c:v>2.83704E-2</c:v>
                </c:pt>
                <c:pt idx="9">
                  <c:v>2.98274E-2</c:v>
                </c:pt>
                <c:pt idx="10">
                  <c:v>3.2682200000000002E-2</c:v>
                </c:pt>
                <c:pt idx="11">
                  <c:v>4.4248000000000003E-2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strRef>
              <c:f/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4.5549199999999996E-3</c:v>
                </c:pt>
                <c:pt idx="1">
                  <c:v>4.0846099999999998E-3</c:v>
                </c:pt>
                <c:pt idx="2">
                  <c:v>6.1249499999999997E-3</c:v>
                </c:pt>
                <c:pt idx="3">
                  <c:v>1.60993E-2</c:v>
                </c:pt>
                <c:pt idx="4">
                  <c:v>2.0190900000000001E-2</c:v>
                </c:pt>
                <c:pt idx="5">
                  <c:v>1.7130900000000001E-2</c:v>
                </c:pt>
                <c:pt idx="6">
                  <c:v>8.2873600000000006E-3</c:v>
                </c:pt>
                <c:pt idx="7">
                  <c:v>5.0584599999999999E-3</c:v>
                </c:pt>
                <c:pt idx="8">
                  <c:v>4.8580899999999998E-3</c:v>
                </c:pt>
                <c:pt idx="9">
                  <c:v>1.02425E-2</c:v>
                </c:pt>
                <c:pt idx="10">
                  <c:v>1.2742099999999999E-2</c:v>
                </c:pt>
                <c:pt idx="11">
                  <c:v>1.4220699999999999E-2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strRef>
              <c:f/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2.6028100000000001E-4</c:v>
                </c:pt>
                <c:pt idx="2">
                  <c:v>1.5312299999999999E-4</c:v>
                </c:pt>
                <c:pt idx="3">
                  <c:v>6.5801000000000002E-5</c:v>
                </c:pt>
                <c:pt idx="4">
                  <c:v>3.5608999999999997E-5</c:v>
                </c:pt>
                <c:pt idx="5">
                  <c:v>3.9623999999999999E-5</c:v>
                </c:pt>
                <c:pt idx="6">
                  <c:v>1.06835E-4</c:v>
                </c:pt>
                <c:pt idx="7">
                  <c:v>1.5564499999999999E-4</c:v>
                </c:pt>
                <c:pt idx="8">
                  <c:v>1.2006300000000001E-3</c:v>
                </c:pt>
                <c:pt idx="9">
                  <c:v>2.1641999999999998E-3</c:v>
                </c:pt>
                <c:pt idx="10">
                  <c:v>1.29682E-3</c:v>
                </c:pt>
                <c:pt idx="11">
                  <c:v>6.2394299999999996E-4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strRef>
              <c:f/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3.5137900000000001E-3</c:v>
                </c:pt>
                <c:pt idx="1">
                  <c:v>3.3552199999999999E-3</c:v>
                </c:pt>
                <c:pt idx="2">
                  <c:v>3.0114299999999998E-3</c:v>
                </c:pt>
                <c:pt idx="3">
                  <c:v>3.48745E-3</c:v>
                </c:pt>
                <c:pt idx="4">
                  <c:v>2.1722099999999999E-3</c:v>
                </c:pt>
                <c:pt idx="5">
                  <c:v>1.4264799999999999E-3</c:v>
                </c:pt>
                <c:pt idx="6">
                  <c:v>5.9522399999999999E-4</c:v>
                </c:pt>
                <c:pt idx="7">
                  <c:v>2.3346700000000001E-4</c:v>
                </c:pt>
                <c:pt idx="8">
                  <c:v>1.2228599999999999E-4</c:v>
                </c:pt>
                <c:pt idx="9">
                  <c:v>1.9284900000000001E-4</c:v>
                </c:pt>
                <c:pt idx="10">
                  <c:v>3.2122900000000002E-4</c:v>
                </c:pt>
                <c:pt idx="11">
                  <c:v>4.6795700000000002E-4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strRef>
              <c:f/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0.125195</c:v>
                </c:pt>
                <c:pt idx="1">
                  <c:v>0.15725700000000001</c:v>
                </c:pt>
                <c:pt idx="2">
                  <c:v>5.9412E-2</c:v>
                </c:pt>
                <c:pt idx="3">
                  <c:v>4.0379900000000003E-2</c:v>
                </c:pt>
                <c:pt idx="4">
                  <c:v>2.0048400000000001E-2</c:v>
                </c:pt>
                <c:pt idx="5">
                  <c:v>1.1068400000000001E-2</c:v>
                </c:pt>
                <c:pt idx="6">
                  <c:v>3.6552899999999998E-3</c:v>
                </c:pt>
                <c:pt idx="7">
                  <c:v>2.9669800000000001E-3</c:v>
                </c:pt>
                <c:pt idx="8">
                  <c:v>3.6241099999999998E-3</c:v>
                </c:pt>
                <c:pt idx="9">
                  <c:v>5.6890600000000001E-3</c:v>
                </c:pt>
                <c:pt idx="10">
                  <c:v>7.1503299999999999E-3</c:v>
                </c:pt>
                <c:pt idx="11">
                  <c:v>6.4474199999999997E-3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strRef>
              <c:f/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8.4851599999999999E-2</c:v>
                </c:pt>
                <c:pt idx="1">
                  <c:v>0.17607600000000001</c:v>
                </c:pt>
                <c:pt idx="2">
                  <c:v>7.6817099999999999E-2</c:v>
                </c:pt>
                <c:pt idx="3">
                  <c:v>2.95885E-2</c:v>
                </c:pt>
                <c:pt idx="4">
                  <c:v>1.5063E-2</c:v>
                </c:pt>
                <c:pt idx="5">
                  <c:v>5.2568299999999997E-3</c:v>
                </c:pt>
                <c:pt idx="6">
                  <c:v>1.54911E-3</c:v>
                </c:pt>
                <c:pt idx="7">
                  <c:v>8.2686399999999996E-4</c:v>
                </c:pt>
                <c:pt idx="8">
                  <c:v>1.34515E-3</c:v>
                </c:pt>
                <c:pt idx="9">
                  <c:v>2.4641899999999998E-3</c:v>
                </c:pt>
                <c:pt idx="10">
                  <c:v>5.1991600000000004E-3</c:v>
                </c:pt>
                <c:pt idx="11">
                  <c:v>4.67958E-3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strRef>
              <c:f/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1.30141E-3</c:v>
                </c:pt>
                <c:pt idx="1">
                  <c:v>4.3763700000000001E-3</c:v>
                </c:pt>
                <c:pt idx="2">
                  <c:v>3.1645599999999999E-3</c:v>
                </c:pt>
                <c:pt idx="3">
                  <c:v>1.6669600000000001E-3</c:v>
                </c:pt>
                <c:pt idx="4">
                  <c:v>9.2585900000000001E-4</c:v>
                </c:pt>
                <c:pt idx="5">
                  <c:v>4.4907600000000002E-4</c:v>
                </c:pt>
                <c:pt idx="6">
                  <c:v>2.7471800000000002E-4</c:v>
                </c:pt>
                <c:pt idx="7">
                  <c:v>6.2257999999999997E-4</c:v>
                </c:pt>
                <c:pt idx="8">
                  <c:v>3.8909200000000001E-4</c:v>
                </c:pt>
                <c:pt idx="9">
                  <c:v>5.1426499999999997E-4</c:v>
                </c:pt>
                <c:pt idx="10">
                  <c:v>9.04202E-4</c:v>
                </c:pt>
                <c:pt idx="11">
                  <c:v>9.61913E-4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strRef>
              <c:f/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1.5616899999999999E-3</c:v>
                </c:pt>
                <c:pt idx="1">
                  <c:v>2.9175700000000002E-4</c:v>
                </c:pt>
                <c:pt idx="2">
                  <c:v>1.02082E-3</c:v>
                </c:pt>
                <c:pt idx="3">
                  <c:v>7.4574400000000001E-4</c:v>
                </c:pt>
                <c:pt idx="4">
                  <c:v>1.4243900000000001E-4</c:v>
                </c:pt>
                <c:pt idx="5">
                  <c:v>1.5849700000000001E-4</c:v>
                </c:pt>
                <c:pt idx="6">
                  <c:v>2.0603900000000001E-4</c:v>
                </c:pt>
                <c:pt idx="7">
                  <c:v>1.9454999999999999E-5</c:v>
                </c:pt>
                <c:pt idx="8">
                  <c:v>4.4467E-5</c:v>
                </c:pt>
                <c:pt idx="9">
                  <c:v>3.2141000000000003E-5</c:v>
                </c:pt>
                <c:pt idx="10">
                  <c:v>1.07076E-4</c:v>
                </c:pt>
                <c:pt idx="11">
                  <c:v>1.0399E-4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strRef>
              <c:f/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6">
                  <c:v>1.5262000000000001E-5</c:v>
                </c:pt>
                <c:pt idx="7">
                  <c:v>3.8911000000000001E-5</c:v>
                </c:pt>
                <c:pt idx="8">
                  <c:v>1.00052E-4</c:v>
                </c:pt>
                <c:pt idx="9">
                  <c:v>2.6784600000000002E-4</c:v>
                </c:pt>
                <c:pt idx="10">
                  <c:v>3.9261400000000001E-4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strRef>
              <c:f/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3.9042100000000001E-4</c:v>
                </c:pt>
                <c:pt idx="1">
                  <c:v>3.2093400000000002E-3</c:v>
                </c:pt>
                <c:pt idx="2">
                  <c:v>2.5520600000000001E-4</c:v>
                </c:pt>
                <c:pt idx="3">
                  <c:v>6.3607599999999996E-4</c:v>
                </c:pt>
                <c:pt idx="4">
                  <c:v>5.6975899999999998E-4</c:v>
                </c:pt>
                <c:pt idx="5">
                  <c:v>2.90578E-4</c:v>
                </c:pt>
                <c:pt idx="6">
                  <c:v>2.3656299999999999E-4</c:v>
                </c:pt>
                <c:pt idx="7">
                  <c:v>1.84828E-4</c:v>
                </c:pt>
                <c:pt idx="8">
                  <c:v>2.5568900000000002E-4</c:v>
                </c:pt>
                <c:pt idx="9">
                  <c:v>1.60707E-4</c:v>
                </c:pt>
                <c:pt idx="10">
                  <c:v>2.3794699999999999E-4</c:v>
                </c:pt>
                <c:pt idx="11">
                  <c:v>2.5997599999999998E-4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strRef>
              <c:f/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1.1712599999999999E-3</c:v>
                </c:pt>
                <c:pt idx="1">
                  <c:v>3.6469699999999998E-3</c:v>
                </c:pt>
                <c:pt idx="2">
                  <c:v>3.1135099999999999E-3</c:v>
                </c:pt>
                <c:pt idx="3">
                  <c:v>1.3598900000000001E-3</c:v>
                </c:pt>
                <c:pt idx="4">
                  <c:v>1.03269E-3</c:v>
                </c:pt>
                <c:pt idx="5">
                  <c:v>1.08307E-3</c:v>
                </c:pt>
                <c:pt idx="6">
                  <c:v>5.1891299999999997E-4</c:v>
                </c:pt>
                <c:pt idx="7">
                  <c:v>4.2802299999999998E-4</c:v>
                </c:pt>
                <c:pt idx="8">
                  <c:v>5.1137800000000005E-4</c:v>
                </c:pt>
                <c:pt idx="9">
                  <c:v>3.8569899999999998E-4</c:v>
                </c:pt>
                <c:pt idx="10">
                  <c:v>4.6399800000000003E-4</c:v>
                </c:pt>
                <c:pt idx="11">
                  <c:v>3.6396699999999998E-4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strRef>
              <c:f/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2.4726700000000002E-3</c:v>
                </c:pt>
                <c:pt idx="1">
                  <c:v>1.02115E-3</c:v>
                </c:pt>
                <c:pt idx="2">
                  <c:v>7.6561800000000003E-4</c:v>
                </c:pt>
                <c:pt idx="3">
                  <c:v>6.7994300000000002E-4</c:v>
                </c:pt>
                <c:pt idx="4">
                  <c:v>5.6975899999999998E-4</c:v>
                </c:pt>
                <c:pt idx="5">
                  <c:v>3.4341100000000001E-4</c:v>
                </c:pt>
                <c:pt idx="6">
                  <c:v>2.1367000000000001E-4</c:v>
                </c:pt>
                <c:pt idx="7">
                  <c:v>1.2646099999999999E-4</c:v>
                </c:pt>
                <c:pt idx="8">
                  <c:v>1.2228599999999999E-4</c:v>
                </c:pt>
                <c:pt idx="9">
                  <c:v>1.3928000000000001E-4</c:v>
                </c:pt>
                <c:pt idx="10">
                  <c:v>1.07076E-4</c:v>
                </c:pt>
                <c:pt idx="11">
                  <c:v>2.33978E-4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strRef>
              <c:f/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9.3310799999999999E-2</c:v>
                </c:pt>
                <c:pt idx="1">
                  <c:v>6.0685599999999999E-2</c:v>
                </c:pt>
                <c:pt idx="2">
                  <c:v>0.16961000000000001</c:v>
                </c:pt>
                <c:pt idx="3">
                  <c:v>0.25285099999999999</c:v>
                </c:pt>
                <c:pt idx="4">
                  <c:v>0.26732400000000001</c:v>
                </c:pt>
                <c:pt idx="5">
                  <c:v>0.227246</c:v>
                </c:pt>
                <c:pt idx="6">
                  <c:v>0.158078</c:v>
                </c:pt>
                <c:pt idx="7">
                  <c:v>0.16397200000000001</c:v>
                </c:pt>
                <c:pt idx="8">
                  <c:v>0.21571299999999999</c:v>
                </c:pt>
                <c:pt idx="9">
                  <c:v>0.20147399999999999</c:v>
                </c:pt>
                <c:pt idx="10">
                  <c:v>0.19142899999999999</c:v>
                </c:pt>
                <c:pt idx="11">
                  <c:v>0.18232200000000001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strRef>
              <c:f/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1.3014E-4</c:v>
                </c:pt>
                <c:pt idx="1">
                  <c:v>2.9175700000000002E-4</c:v>
                </c:pt>
                <c:pt idx="2">
                  <c:v>3.5728799999999998E-4</c:v>
                </c:pt>
                <c:pt idx="3">
                  <c:v>1.53535E-4</c:v>
                </c:pt>
                <c:pt idx="4">
                  <c:v>1.4243900000000001E-4</c:v>
                </c:pt>
                <c:pt idx="5">
                  <c:v>1.3208E-5</c:v>
                </c:pt>
                <c:pt idx="6">
                  <c:v>7.6310000000000003E-6</c:v>
                </c:pt>
                <c:pt idx="7">
                  <c:v>1.9454999999999999E-5</c:v>
                </c:pt>
                <c:pt idx="8">
                  <c:v>5.5584000000000002E-5</c:v>
                </c:pt>
                <c:pt idx="9">
                  <c:v>1.0713000000000001E-5</c:v>
                </c:pt>
                <c:pt idx="10">
                  <c:v>2.3794E-5</c:v>
                </c:pt>
                <c:pt idx="11">
                  <c:v>2.5996999999999999E-5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strRef>
              <c:f/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1">
                  <c:v>1.45878E-4</c:v>
                </c:pt>
                <c:pt idx="3">
                  <c:v>4.3866999999999999E-5</c:v>
                </c:pt>
                <c:pt idx="6">
                  <c:v>3.8155000000000003E-5</c:v>
                </c:pt>
                <c:pt idx="7">
                  <c:v>3.1128999999999998E-4</c:v>
                </c:pt>
                <c:pt idx="8">
                  <c:v>1.80094E-3</c:v>
                </c:pt>
                <c:pt idx="9">
                  <c:v>1.3285199999999999E-3</c:v>
                </c:pt>
                <c:pt idx="10">
                  <c:v>3.22419E-3</c:v>
                </c:pt>
                <c:pt idx="11">
                  <c:v>2.5997699999999999E-3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strRef>
              <c:f/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1.1322199999999999E-2</c:v>
                </c:pt>
                <c:pt idx="1">
                  <c:v>3.9387299999999997E-3</c:v>
                </c:pt>
                <c:pt idx="2">
                  <c:v>3.7260100000000001E-3</c:v>
                </c:pt>
                <c:pt idx="3">
                  <c:v>3.9699899999999996E-3</c:v>
                </c:pt>
                <c:pt idx="4">
                  <c:v>4.0951499999999997E-3</c:v>
                </c:pt>
                <c:pt idx="5">
                  <c:v>1.4093100000000001E-2</c:v>
                </c:pt>
                <c:pt idx="6">
                  <c:v>2.2008E-2</c:v>
                </c:pt>
                <c:pt idx="7">
                  <c:v>3.3609600000000003E-2</c:v>
                </c:pt>
                <c:pt idx="8">
                  <c:v>2.4246E-2</c:v>
                </c:pt>
                <c:pt idx="9">
                  <c:v>2.5552600000000002E-2</c:v>
                </c:pt>
                <c:pt idx="10">
                  <c:v>2.04873E-2</c:v>
                </c:pt>
                <c:pt idx="11">
                  <c:v>1.5936599999999999E-2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/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strRef>
              <c:f/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strRef>
              <c:f/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strRef>
              <c:f/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strRef>
              <c:f/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strRef>
              <c:f/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strRef>
              <c:f/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strRef>
              <c:f/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strRef>
              <c:f/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strRef>
              <c:f/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strRef>
              <c:f/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strRef>
              <c:f/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strRef>
              <c:f/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strRef>
              <c:f/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strRef>
              <c:f/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strRef>
              <c:f/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strRef>
              <c:f/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strRef>
              <c:f/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strRef>
              <c:f/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strRef>
              <c:f/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strRef>
              <c:f/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strRef>
              <c:f/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/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/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2020/12/3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design load change over time?</a:t>
            </a:r>
          </a:p>
          <a:p>
            <a:pPr rtl="0"/>
            <a:r>
              <a:rPr lang="en-US" altLang="zh-CN" dirty="0"/>
              <a:t>How do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158066"/>
              </p:ext>
            </p:extLst>
          </p:nvPr>
        </p:nvGraphicFramePr>
        <p:xfrm>
          <a:off x="332510" y="1444337"/>
          <a:ext cx="6878782" cy="506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41054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379199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8552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1965365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</a:p>
          <a:p>
            <a:pPr rtl="0"/>
            <a:r>
              <a:rPr lang="en-US" altLang="zh-CN" dirty="0"/>
              <a:t>PCC implementation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A20F5-169C-4706-9179-1439C36B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B073C-3878-458D-A3C4-741F1DF8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980B32-CA61-4883-A2F7-AA07226E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332</TotalTime>
  <Words>938</Words>
  <Application>Microsoft Office PowerPoint</Application>
  <PresentationFormat>宽屏</PresentationFormat>
  <Paragraphs>244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</vt:lpstr>
      <vt:lpstr>2.3 Question 2</vt:lpstr>
      <vt:lpstr>FURTHER QUESTION</vt:lpstr>
      <vt:lpstr>2.4.1 How Does Design Load Change over Time?</vt:lpstr>
      <vt:lpstr>2.4.2 How Does Structure Kind Change over Time?</vt:lpstr>
      <vt:lpstr>2.4.2 How Does Structure Type Change over Time?</vt:lpstr>
      <vt:lpstr>How does the design load change over time?</vt:lpstr>
      <vt:lpstr>3. Further work </vt:lpstr>
      <vt:lpstr>标题幻灯片 6</vt:lpstr>
      <vt:lpstr>标题幻灯片 6</vt:lpstr>
      <vt:lpstr>标题幻灯片 6</vt:lpstr>
      <vt:lpstr>4. Performance evaluation </vt:lpstr>
      <vt:lpstr>3.1 Creating indexes</vt:lpstr>
      <vt:lpstr>3.1 Creating indexes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吴 畏</cp:lastModifiedBy>
  <cp:revision>37</cp:revision>
  <dcterms:created xsi:type="dcterms:W3CDTF">2020-11-27T18:19:57Z</dcterms:created>
  <dcterms:modified xsi:type="dcterms:W3CDTF">2020-12-03T16:06:41Z</dcterms:modified>
</cp:coreProperties>
</file>